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3"/>
  </p:normalViewPr>
  <p:slideViewPr>
    <p:cSldViewPr snapToGrid="0"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68085-6307-6B44-AE71-160C7C368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8D0198-A125-2746-B768-F0141F8381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E69BF-7A26-064A-996E-3926A9E35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96BB9-15C8-024C-8E6E-775A887EC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61C91-20F3-D54A-A580-8DAAB37AF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2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43FA0-1188-5B4D-B3D9-C410C52FE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D2B047-DF4C-8645-BCF1-6BAACE7C5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3F386-972C-994C-9268-6EE616F32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CFB64-B629-CA4F-AAA4-ACE38C747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929D3-5E9D-044D-A71F-F78D5EDA1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448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9B4497-7CE8-6C41-AE4A-49CAC47495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18FB2D-9F81-8C46-AFC4-300016BFA2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D4F40-96CB-F74D-85D9-D8EB24727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3A131-D600-4946-A2C5-6EF4EA68D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7385A-BAE1-0A49-8DFC-B886F75FF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722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7AC64-812C-6F4A-A7A9-AE29A0928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6015F-49A7-304E-B63A-8BF5A6A49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21E28-1584-4C42-9046-CC89CF0D9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A5B68-891B-2446-B88C-DA9636E97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72CE9-ACC4-1644-81FC-F278412FB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229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74FE7-296A-F944-B95A-310569AC1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7D1EC-39D1-B948-9A43-2E5418132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D9198-3706-F240-8710-2EB835E7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804E3-7BA0-C44A-AF1F-9151F168C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ABFAB-0D24-5046-8A02-3D5274DF1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023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3D825-EF42-5D4E-AFEF-36EDB0304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E85FA-3B91-354C-97B9-6E574DA46E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3DDC5F-7684-2248-8D85-488FFA520C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80D2F-D38E-B643-8FE8-EEC56519E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1BF0AD-3C51-B04A-B208-CBCB17EE3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1B8F0-555C-7341-A752-A2E5F0865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2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8B333-5A29-1A44-8207-E45F034D7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3DD642-4BDF-444E-8A74-02D73D5E4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9C1921-7E9F-F54A-A963-9EC620521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7D4AAA-AE30-7846-9400-0E8FBB666C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1C5F16-869F-AA45-917D-4EF4EC673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49390B-B17B-CE4E-992C-69C27E37C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D529BB-BD0E-BD43-8046-AD0E0AA6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9E6B40-6443-B348-8679-6580CBB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13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9D2-771F-3A49-9F8E-6C1C5A6F6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3A5BDA-E79F-6A4C-A006-94624973B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DD4443-C038-034E-B0E7-0699D745B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4909E5-CBB4-E748-8AAC-CF9D8741C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1C7E5E-1D3A-7C4C-9EE4-5DDFD376E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330F69-C97B-974F-A767-6EB177545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60112-698B-2949-A187-EEE4DC25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61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AC6F0-9ED7-9044-B3C0-88453B693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1DEBB-B657-2844-89FC-FD98C0F14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2120F2-F830-0142-AD06-E46BEC9C3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AB4086-8DEE-2E4D-8F6C-A7EECD5C2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CEAF32-3B8A-F14D-8586-ACC773545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8CEBF5-6164-E149-9BF3-3A3A6CCA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44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0495E-DDA7-1341-8104-72054FA01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AF788B-9DDD-2A49-900B-FF0AB31F9B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9E0455-BA25-6E4B-9808-DCE9F0EA9C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04988-44BA-414B-8B3A-B47FE0EEA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31C8A-0BD4-B24E-A165-4EC4BCAA1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C4DDC3-C896-B247-8D37-14ED02454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657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80FD5A-DBC1-9045-93BE-65BEFDF76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9723E-DF2E-DF4A-AF45-FBD4B6795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5EFA8-61AD-0B47-9037-6AE09A9DF3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1A180-ED24-A944-B300-C12BA97FD67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07148-86FF-BB47-B244-5C6DC3C7FB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A3BF2-98B9-0145-9566-DE821566D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45683-C02C-A046-AE2E-871D75B8F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046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64618B-E013-7C47-8C8C-6D1C3FC17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875" y="-545231"/>
            <a:ext cx="12765709" cy="81318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E6B0F6-A0A9-614F-8FCA-E4D1153886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2064"/>
            <a:ext cx="8705088" cy="2997899"/>
          </a:xfrm>
        </p:spPr>
        <p:txBody>
          <a:bodyPr anchor="t"/>
          <a:lstStyle/>
          <a:p>
            <a:pPr algn="r"/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One Permissions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4FA4D1-7B12-DF42-B683-A1624D880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07756"/>
            <a:ext cx="9144000" cy="1655762"/>
          </a:xfrm>
        </p:spPr>
        <p:txBody>
          <a:bodyPr anchor="b"/>
          <a:lstStyle/>
          <a:p>
            <a:r>
              <a:rPr lang="en-US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OneWeek</a:t>
            </a: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Hackathon Project</a:t>
            </a:r>
          </a:p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Adam Mirza &amp; Neeraj </a:t>
            </a:r>
            <a:r>
              <a:rPr lang="en-US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Alavala</a:t>
            </a:r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FF0E74-D2A9-E342-8E6A-A81B39680110}"/>
              </a:ext>
            </a:extLst>
          </p:cNvPr>
          <p:cNvSpPr txBox="1"/>
          <p:nvPr/>
        </p:nvSpPr>
        <p:spPr>
          <a:xfrm>
            <a:off x="3486912" y="1353312"/>
            <a:ext cx="6742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Simplifying the world of certs, keys, and permissions at Microsoft.</a:t>
            </a:r>
          </a:p>
        </p:txBody>
      </p:sp>
    </p:spTree>
    <p:extLst>
      <p:ext uri="{BB962C8B-B14F-4D97-AF65-F5344CB8AC3E}">
        <p14:creationId xmlns:p14="http://schemas.microsoft.com/office/powerpoint/2010/main" val="3369918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B0AB1-BF7F-4841-AEEF-40FAC8AFB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B3D45-B83E-A04D-BCA0-5D699ECB4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No central location for permissions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Onboarding headaches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Termination uncertainties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Lack of central repository</a:t>
            </a:r>
          </a:p>
        </p:txBody>
      </p:sp>
    </p:spTree>
    <p:extLst>
      <p:ext uri="{BB962C8B-B14F-4D97-AF65-F5344CB8AC3E}">
        <p14:creationId xmlns:p14="http://schemas.microsoft.com/office/powerpoint/2010/main" val="3631547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22FB0-C32E-BB48-9802-3260BCFAD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89AF3-F375-3942-A308-93C2E5ADC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Easy, usable GUI for Permissions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Collate data across Security Groups, Azure Subscriptions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Keep it secure</a:t>
            </a:r>
          </a:p>
        </p:txBody>
      </p:sp>
    </p:spTree>
    <p:extLst>
      <p:ext uri="{BB962C8B-B14F-4D97-AF65-F5344CB8AC3E}">
        <p14:creationId xmlns:p14="http://schemas.microsoft.com/office/powerpoint/2010/main" val="3810560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86A7A-36DC-7D4B-A8A7-0DF705BEF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06269-14C4-394E-AF09-13CC1627E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Azure Active Directory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New languages/tech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Front-end development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Organization</a:t>
            </a:r>
          </a:p>
        </p:txBody>
      </p:sp>
    </p:spTree>
    <p:extLst>
      <p:ext uri="{BB962C8B-B14F-4D97-AF65-F5344CB8AC3E}">
        <p14:creationId xmlns:p14="http://schemas.microsoft.com/office/powerpoint/2010/main" val="1529310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ED7EE7-CB5C-2743-8BD4-A8AD3E142E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542287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67</Words>
  <Application>Microsoft Macintosh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Segoe UI Light</vt:lpstr>
      <vt:lpstr>Office Theme</vt:lpstr>
      <vt:lpstr>One Permissions</vt:lpstr>
      <vt:lpstr>Problem</vt:lpstr>
      <vt:lpstr>Solution</vt:lpstr>
      <vt:lpstr>Issues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 Permissions</dc:title>
  <dc:creator>Microsoft Office User</dc:creator>
  <cp:lastModifiedBy>Microsoft Office User</cp:lastModifiedBy>
  <cp:revision>2</cp:revision>
  <dcterms:created xsi:type="dcterms:W3CDTF">2019-07-26T17:42:02Z</dcterms:created>
  <dcterms:modified xsi:type="dcterms:W3CDTF">2019-07-26T19:22:35Z</dcterms:modified>
</cp:coreProperties>
</file>

<file path=docProps/thumbnail.jpeg>
</file>